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
  </p:notesMasterIdLst>
  <p:sldIdLst>
    <p:sldId id="257" r:id="rId2"/>
    <p:sldId id="272"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56"/>
    <p:restoredTop sz="86939"/>
  </p:normalViewPr>
  <p:slideViewPr>
    <p:cSldViewPr snapToGrid="0" snapToObjects="1">
      <p:cViewPr varScale="1">
        <p:scale>
          <a:sx n="106" d="100"/>
          <a:sy n="106" d="100"/>
        </p:scale>
        <p:origin x="2088"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35B852-0A30-BC4D-AFFC-22B81E898FB6}" type="datetimeFigureOut">
              <a:rPr lang="en-US" smtClean="0"/>
              <a:t>10/31/21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604130-086E-5442-A3F9-9ADCD25EA3FD}" type="slidenum">
              <a:rPr lang="en-US" smtClean="0"/>
              <a:t>‹#›</a:t>
            </a:fld>
            <a:endParaRPr lang="en-US"/>
          </a:p>
        </p:txBody>
      </p:sp>
    </p:spTree>
    <p:extLst>
      <p:ext uri="{BB962C8B-B14F-4D97-AF65-F5344CB8AC3E}">
        <p14:creationId xmlns:p14="http://schemas.microsoft.com/office/powerpoint/2010/main" val="27506938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604130-086E-5442-A3F9-9ADCD25EA3FD}" type="slidenum">
              <a:rPr lang="en-US" smtClean="0"/>
              <a:t>2</a:t>
            </a:fld>
            <a:endParaRPr lang="en-US"/>
          </a:p>
        </p:txBody>
      </p:sp>
    </p:spTree>
    <p:extLst>
      <p:ext uri="{BB962C8B-B14F-4D97-AF65-F5344CB8AC3E}">
        <p14:creationId xmlns:p14="http://schemas.microsoft.com/office/powerpoint/2010/main" val="6461627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05F6E9E-C68B-EF42-82F5-B5D07CC741B5}" type="datetimeFigureOut">
              <a:rPr lang="en-US" smtClean="0"/>
              <a:t>10/31/21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9EF1F9-E72E-E749-8D75-1B921588C7E5}" type="slidenum">
              <a:rPr lang="en-US" smtClean="0"/>
              <a:t>‹#›</a:t>
            </a:fld>
            <a:endParaRPr lang="en-US"/>
          </a:p>
        </p:txBody>
      </p:sp>
    </p:spTree>
    <p:extLst>
      <p:ext uri="{BB962C8B-B14F-4D97-AF65-F5344CB8AC3E}">
        <p14:creationId xmlns:p14="http://schemas.microsoft.com/office/powerpoint/2010/main" val="3055125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5F6E9E-C68B-EF42-82F5-B5D07CC741B5}" type="datetimeFigureOut">
              <a:rPr lang="en-US" smtClean="0"/>
              <a:t>10/31/21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9EF1F9-E72E-E749-8D75-1B921588C7E5}" type="slidenum">
              <a:rPr lang="en-US" smtClean="0"/>
              <a:t>‹#›</a:t>
            </a:fld>
            <a:endParaRPr lang="en-US"/>
          </a:p>
        </p:txBody>
      </p:sp>
    </p:spTree>
    <p:extLst>
      <p:ext uri="{BB962C8B-B14F-4D97-AF65-F5344CB8AC3E}">
        <p14:creationId xmlns:p14="http://schemas.microsoft.com/office/powerpoint/2010/main" val="4065189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5F6E9E-C68B-EF42-82F5-B5D07CC741B5}" type="datetimeFigureOut">
              <a:rPr lang="en-US" smtClean="0"/>
              <a:t>10/31/21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9EF1F9-E72E-E749-8D75-1B921588C7E5}" type="slidenum">
              <a:rPr lang="en-US" smtClean="0"/>
              <a:t>‹#›</a:t>
            </a:fld>
            <a:endParaRPr lang="en-US"/>
          </a:p>
        </p:txBody>
      </p:sp>
    </p:spTree>
    <p:extLst>
      <p:ext uri="{BB962C8B-B14F-4D97-AF65-F5344CB8AC3E}">
        <p14:creationId xmlns:p14="http://schemas.microsoft.com/office/powerpoint/2010/main" val="2592020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3011" y="6491104"/>
            <a:ext cx="2057400" cy="365125"/>
          </a:xfrm>
        </p:spPr>
        <p:txBody>
          <a:bodyPr/>
          <a:lstStyle/>
          <a:p>
            <a:fld id="{205F6E9E-C68B-EF42-82F5-B5D07CC741B5}" type="datetimeFigureOut">
              <a:rPr lang="en-US" smtClean="0"/>
              <a:t>10/31/21</a:t>
            </a:fld>
            <a:endParaRPr lang="en-US"/>
          </a:p>
        </p:txBody>
      </p:sp>
      <p:sp>
        <p:nvSpPr>
          <p:cNvPr id="5" name="Footer Placeholder 4"/>
          <p:cNvSpPr>
            <a:spLocks noGrp="1"/>
          </p:cNvSpPr>
          <p:nvPr>
            <p:ph type="ftr" sz="quarter" idx="11"/>
          </p:nvPr>
        </p:nvSpPr>
        <p:spPr>
          <a:xfrm>
            <a:off x="3028950" y="6491104"/>
            <a:ext cx="3086100" cy="365125"/>
          </a:xfrm>
        </p:spPr>
        <p:txBody>
          <a:bodyPr/>
          <a:lstStyle/>
          <a:p>
            <a:endParaRPr lang="en-US"/>
          </a:p>
        </p:txBody>
      </p:sp>
      <p:sp>
        <p:nvSpPr>
          <p:cNvPr id="6" name="Slide Number Placeholder 5"/>
          <p:cNvSpPr>
            <a:spLocks noGrp="1"/>
          </p:cNvSpPr>
          <p:nvPr>
            <p:ph type="sldNum" sz="quarter" idx="12"/>
          </p:nvPr>
        </p:nvSpPr>
        <p:spPr>
          <a:xfrm>
            <a:off x="7073966" y="6491104"/>
            <a:ext cx="2057400" cy="365125"/>
          </a:xfrm>
        </p:spPr>
        <p:txBody>
          <a:bodyPr/>
          <a:lstStyle/>
          <a:p>
            <a:fld id="{DD9EF1F9-E72E-E749-8D75-1B921588C7E5}" type="slidenum">
              <a:rPr lang="en-US" smtClean="0"/>
              <a:t>‹#›</a:t>
            </a:fld>
            <a:endParaRPr lang="en-US"/>
          </a:p>
        </p:txBody>
      </p:sp>
      <p:sp>
        <p:nvSpPr>
          <p:cNvPr id="10" name="Text Placeholder 9">
            <a:extLst>
              <a:ext uri="{FF2B5EF4-FFF2-40B4-BE49-F238E27FC236}">
                <a16:creationId xmlns:a16="http://schemas.microsoft.com/office/drawing/2014/main" id="{295E6D0B-9219-2248-AE79-F4C40E355F07}"/>
              </a:ext>
            </a:extLst>
          </p:cNvPr>
          <p:cNvSpPr>
            <a:spLocks noGrp="1"/>
          </p:cNvSpPr>
          <p:nvPr>
            <p:ph type="body" sz="quarter" idx="13"/>
          </p:nvPr>
        </p:nvSpPr>
        <p:spPr>
          <a:xfrm>
            <a:off x="220663" y="779463"/>
            <a:ext cx="8682037" cy="5543550"/>
          </a:xfrm>
        </p:spPr>
        <p:txBody>
          <a:bodyPr/>
          <a:lstStyle>
            <a:lvl1pPr marL="0" indent="0">
              <a:buNone/>
              <a:defRPr/>
            </a:lvl1pPr>
            <a:lvl2pPr marL="457200" indent="0">
              <a:buNone/>
              <a:defRPr/>
            </a:lvl2pPr>
            <a:lvl3pPr marL="914400" indent="0">
              <a:buNone/>
              <a:defRPr/>
            </a:lvl3pPr>
          </a:lstStyle>
          <a:p>
            <a:pPr lvl="0"/>
            <a:r>
              <a:rPr lang="en-US" dirty="0"/>
              <a:t>Click to edit Master text styles</a:t>
            </a:r>
          </a:p>
        </p:txBody>
      </p:sp>
    </p:spTree>
    <p:extLst>
      <p:ext uri="{BB962C8B-B14F-4D97-AF65-F5344CB8AC3E}">
        <p14:creationId xmlns:p14="http://schemas.microsoft.com/office/powerpoint/2010/main" val="3407768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5F6E9E-C68B-EF42-82F5-B5D07CC741B5}" type="datetimeFigureOut">
              <a:rPr lang="en-US" smtClean="0"/>
              <a:t>10/31/21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9EF1F9-E72E-E749-8D75-1B921588C7E5}" type="slidenum">
              <a:rPr lang="en-US" smtClean="0"/>
              <a:t>‹#›</a:t>
            </a:fld>
            <a:endParaRPr lang="en-US"/>
          </a:p>
        </p:txBody>
      </p:sp>
    </p:spTree>
    <p:extLst>
      <p:ext uri="{BB962C8B-B14F-4D97-AF65-F5344CB8AC3E}">
        <p14:creationId xmlns:p14="http://schemas.microsoft.com/office/powerpoint/2010/main" val="1702558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05F6E9E-C68B-EF42-82F5-B5D07CC741B5}" type="datetimeFigureOut">
              <a:rPr lang="en-US" smtClean="0"/>
              <a:t>10/31/21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9EF1F9-E72E-E749-8D75-1B921588C7E5}" type="slidenum">
              <a:rPr lang="en-US" smtClean="0"/>
              <a:t>‹#›</a:t>
            </a:fld>
            <a:endParaRPr lang="en-US"/>
          </a:p>
        </p:txBody>
      </p:sp>
    </p:spTree>
    <p:extLst>
      <p:ext uri="{BB962C8B-B14F-4D97-AF65-F5344CB8AC3E}">
        <p14:creationId xmlns:p14="http://schemas.microsoft.com/office/powerpoint/2010/main" val="3110963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05F6E9E-C68B-EF42-82F5-B5D07CC741B5}" type="datetimeFigureOut">
              <a:rPr lang="en-US" smtClean="0"/>
              <a:t>10/31/21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9EF1F9-E72E-E749-8D75-1B921588C7E5}" type="slidenum">
              <a:rPr lang="en-US" smtClean="0"/>
              <a:t>‹#›</a:t>
            </a:fld>
            <a:endParaRPr lang="en-US"/>
          </a:p>
        </p:txBody>
      </p:sp>
    </p:spTree>
    <p:extLst>
      <p:ext uri="{BB962C8B-B14F-4D97-AF65-F5344CB8AC3E}">
        <p14:creationId xmlns:p14="http://schemas.microsoft.com/office/powerpoint/2010/main" val="3130923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05F6E9E-C68B-EF42-82F5-B5D07CC741B5}" type="datetimeFigureOut">
              <a:rPr lang="en-US" smtClean="0"/>
              <a:t>10/31/21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9EF1F9-E72E-E749-8D75-1B921588C7E5}" type="slidenum">
              <a:rPr lang="en-US" smtClean="0"/>
              <a:t>‹#›</a:t>
            </a:fld>
            <a:endParaRPr lang="en-US"/>
          </a:p>
        </p:txBody>
      </p:sp>
    </p:spTree>
    <p:extLst>
      <p:ext uri="{BB962C8B-B14F-4D97-AF65-F5344CB8AC3E}">
        <p14:creationId xmlns:p14="http://schemas.microsoft.com/office/powerpoint/2010/main" val="3006624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5F6E9E-C68B-EF42-82F5-B5D07CC741B5}" type="datetimeFigureOut">
              <a:rPr lang="en-US" smtClean="0"/>
              <a:t>10/31/21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9EF1F9-E72E-E749-8D75-1B921588C7E5}" type="slidenum">
              <a:rPr lang="en-US" smtClean="0"/>
              <a:t>‹#›</a:t>
            </a:fld>
            <a:endParaRPr lang="en-US"/>
          </a:p>
        </p:txBody>
      </p:sp>
    </p:spTree>
    <p:extLst>
      <p:ext uri="{BB962C8B-B14F-4D97-AF65-F5344CB8AC3E}">
        <p14:creationId xmlns:p14="http://schemas.microsoft.com/office/powerpoint/2010/main" val="3434627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05F6E9E-C68B-EF42-82F5-B5D07CC741B5}" type="datetimeFigureOut">
              <a:rPr lang="en-US" smtClean="0"/>
              <a:t>10/31/21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9EF1F9-E72E-E749-8D75-1B921588C7E5}" type="slidenum">
              <a:rPr lang="en-US" smtClean="0"/>
              <a:t>‹#›</a:t>
            </a:fld>
            <a:endParaRPr lang="en-US"/>
          </a:p>
        </p:txBody>
      </p:sp>
    </p:spTree>
    <p:extLst>
      <p:ext uri="{BB962C8B-B14F-4D97-AF65-F5344CB8AC3E}">
        <p14:creationId xmlns:p14="http://schemas.microsoft.com/office/powerpoint/2010/main" val="1607807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05F6E9E-C68B-EF42-82F5-B5D07CC741B5}" type="datetimeFigureOut">
              <a:rPr lang="en-US" smtClean="0"/>
              <a:t>10/31/21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9EF1F9-E72E-E749-8D75-1B921588C7E5}" type="slidenum">
              <a:rPr lang="en-US" smtClean="0"/>
              <a:t>‹#›</a:t>
            </a:fld>
            <a:endParaRPr lang="en-US"/>
          </a:p>
        </p:txBody>
      </p:sp>
    </p:spTree>
    <p:extLst>
      <p:ext uri="{BB962C8B-B14F-4D97-AF65-F5344CB8AC3E}">
        <p14:creationId xmlns:p14="http://schemas.microsoft.com/office/powerpoint/2010/main" val="3864375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5F6E9E-C68B-EF42-82F5-B5D07CC741B5}" type="datetimeFigureOut">
              <a:rPr lang="en-US" smtClean="0"/>
              <a:t>10/31/21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9EF1F9-E72E-E749-8D75-1B921588C7E5}" type="slidenum">
              <a:rPr lang="en-US" smtClean="0"/>
              <a:t>‹#›</a:t>
            </a:fld>
            <a:endParaRPr lang="en-US"/>
          </a:p>
        </p:txBody>
      </p:sp>
    </p:spTree>
    <p:extLst>
      <p:ext uri="{BB962C8B-B14F-4D97-AF65-F5344CB8AC3E}">
        <p14:creationId xmlns:p14="http://schemas.microsoft.com/office/powerpoint/2010/main" val="11912523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76BC292-4284-B74F-90E2-891C29F33CE7}"/>
              </a:ext>
            </a:extLst>
          </p:cNvPr>
          <p:cNvSpPr>
            <a:spLocks noGrp="1"/>
          </p:cNvSpPr>
          <p:nvPr>
            <p:ph type="body" sz="quarter" idx="13"/>
          </p:nvPr>
        </p:nvSpPr>
        <p:spPr>
          <a:xfrm>
            <a:off x="220663" y="574919"/>
            <a:ext cx="8682037" cy="6186828"/>
          </a:xfrm>
        </p:spPr>
        <p:txBody>
          <a:bodyPr/>
          <a:lstStyle/>
          <a:p>
            <a:pPr algn="ctr"/>
            <a:r>
              <a:rPr lang="en-US" b="1" dirty="0"/>
              <a:t>INSTRUCTIONS</a:t>
            </a:r>
            <a:endParaRPr lang="en-US" sz="2400" dirty="0"/>
          </a:p>
          <a:p>
            <a:pPr marL="342900" indent="-342900">
              <a:buFont typeface="Arial" panose="020B0604020202020204" pitchFamily="34" charset="0"/>
              <a:buChar char="•"/>
            </a:pPr>
            <a:r>
              <a:rPr lang="en-US" sz="2400" dirty="0"/>
              <a:t>Use red font and strikeout in middle column (Current description) to highlight text that you are proposing to change.  Use blue font in right column (Proposed description) to highlight changes.  Use black font for text that will remain the same. </a:t>
            </a:r>
            <a:endParaRPr lang="en-US" sz="2000" dirty="0"/>
          </a:p>
          <a:p>
            <a:pPr marL="342900" indent="-342900">
              <a:buFont typeface="Arial" panose="020B0604020202020204" pitchFamily="34" charset="0"/>
              <a:buChar char="•"/>
            </a:pPr>
            <a:r>
              <a:rPr lang="en-US" sz="2400" dirty="0"/>
              <a:t>Please do not change fonts or formatting.  If you copy-and-paste text from another document, please match formatting when you paste.</a:t>
            </a:r>
          </a:p>
          <a:p>
            <a:pPr marL="342900" indent="-342900">
              <a:buFont typeface="Arial" panose="020B0604020202020204" pitchFamily="34" charset="0"/>
              <a:buChar char="•"/>
            </a:pPr>
            <a:r>
              <a:rPr lang="en-US" sz="2400" dirty="0"/>
              <a:t>Adjust font size as needed to ensure that all text fits within the table.</a:t>
            </a:r>
          </a:p>
          <a:p>
            <a:pPr marL="342900" indent="-342900">
              <a:buFont typeface="Arial" panose="020B0604020202020204" pitchFamily="34" charset="0"/>
              <a:buChar char="•"/>
            </a:pPr>
            <a:r>
              <a:rPr lang="en-US" sz="2400" dirty="0"/>
              <a:t>Delete this slide before submitting to the HASS Curriculum Committee.</a:t>
            </a:r>
          </a:p>
          <a:p>
            <a:pPr marL="342900" indent="-342900">
              <a:buFont typeface="Arial" panose="020B0604020202020204" pitchFamily="34" charset="0"/>
              <a:buChar char="•"/>
            </a:pPr>
            <a:r>
              <a:rPr lang="en-US" sz="2400" dirty="0"/>
              <a:t>Please proofread slides before submitting. </a:t>
            </a:r>
          </a:p>
          <a:p>
            <a:pPr marL="342900" indent="-342900">
              <a:buFont typeface="Arial" panose="020B0604020202020204" pitchFamily="34" charset="0"/>
              <a:buChar char="•"/>
            </a:pPr>
            <a:r>
              <a:rPr lang="en-US" sz="2400" dirty="0"/>
              <a:t>Slides should be combined into a single </a:t>
            </a:r>
            <a:r>
              <a:rPr lang="en-US" sz="2400" dirty="0" err="1"/>
              <a:t>Powerpoint</a:t>
            </a:r>
            <a:r>
              <a:rPr lang="en-US" sz="2400" dirty="0"/>
              <a:t> file and uploaded to the HCC Box folder by the department representative on the HASS Curriculum Committee.  </a:t>
            </a:r>
          </a:p>
        </p:txBody>
      </p:sp>
      <p:sp>
        <p:nvSpPr>
          <p:cNvPr id="3" name="Rectangle 2">
            <a:extLst>
              <a:ext uri="{FF2B5EF4-FFF2-40B4-BE49-F238E27FC236}">
                <a16:creationId xmlns:a16="http://schemas.microsoft.com/office/drawing/2014/main" id="{D16B6DA0-CE1E-0B44-9878-11E4C028CDA7}"/>
              </a:ext>
            </a:extLst>
          </p:cNvPr>
          <p:cNvSpPr/>
          <p:nvPr/>
        </p:nvSpPr>
        <p:spPr>
          <a:xfrm>
            <a:off x="0" y="0"/>
            <a:ext cx="9144000" cy="462013"/>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SCHOOL OF HASS: COURSE CHANGE</a:t>
            </a:r>
          </a:p>
        </p:txBody>
      </p:sp>
    </p:spTree>
    <p:extLst>
      <p:ext uri="{BB962C8B-B14F-4D97-AF65-F5344CB8AC3E}">
        <p14:creationId xmlns:p14="http://schemas.microsoft.com/office/powerpoint/2010/main" val="18705110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5">
            <a:extLst>
              <a:ext uri="{FF2B5EF4-FFF2-40B4-BE49-F238E27FC236}">
                <a16:creationId xmlns:a16="http://schemas.microsoft.com/office/drawing/2014/main" id="{BD76D2B2-836B-374F-A03C-E5F202575EB7}"/>
              </a:ext>
            </a:extLst>
          </p:cNvPr>
          <p:cNvGraphicFramePr>
            <a:graphicFrameLocks noGrp="1"/>
          </p:cNvGraphicFramePr>
          <p:nvPr>
            <p:extLst>
              <p:ext uri="{D42A27DB-BD31-4B8C-83A1-F6EECF244321}">
                <p14:modId xmlns:p14="http://schemas.microsoft.com/office/powerpoint/2010/main" val="1116966215"/>
              </p:ext>
            </p:extLst>
          </p:nvPr>
        </p:nvGraphicFramePr>
        <p:xfrm>
          <a:off x="164431" y="602916"/>
          <a:ext cx="8775030" cy="5011923"/>
        </p:xfrm>
        <a:graphic>
          <a:graphicData uri="http://schemas.openxmlformats.org/drawingml/2006/table">
            <a:tbl>
              <a:tblPr firstRow="1" bandRow="1">
                <a:tableStyleId>{5C22544A-7EE6-4342-B048-85BDC9FD1C3A}</a:tableStyleId>
              </a:tblPr>
              <a:tblGrid>
                <a:gridCol w="1544053">
                  <a:extLst>
                    <a:ext uri="{9D8B030D-6E8A-4147-A177-3AD203B41FA5}">
                      <a16:colId xmlns:a16="http://schemas.microsoft.com/office/drawing/2014/main" val="2246543636"/>
                    </a:ext>
                  </a:extLst>
                </a:gridCol>
                <a:gridCol w="3717758">
                  <a:extLst>
                    <a:ext uri="{9D8B030D-6E8A-4147-A177-3AD203B41FA5}">
                      <a16:colId xmlns:a16="http://schemas.microsoft.com/office/drawing/2014/main" val="2064299252"/>
                    </a:ext>
                  </a:extLst>
                </a:gridCol>
                <a:gridCol w="3513219">
                  <a:extLst>
                    <a:ext uri="{9D8B030D-6E8A-4147-A177-3AD203B41FA5}">
                      <a16:colId xmlns:a16="http://schemas.microsoft.com/office/drawing/2014/main" val="720283487"/>
                    </a:ext>
                  </a:extLst>
                </a:gridCol>
              </a:tblGrid>
              <a:tr h="393192">
                <a:tc>
                  <a:txBody>
                    <a:bodyPr/>
                    <a:lstStyle/>
                    <a:p>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dirty="0">
                          <a:solidFill>
                            <a:schemeClr val="tx1"/>
                          </a:solidFill>
                        </a:rPr>
                        <a:t>Current description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dirty="0">
                          <a:solidFill>
                            <a:schemeClr val="tx1"/>
                          </a:solidFill>
                        </a:rPr>
                        <a:t>Proposed description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02448712"/>
                  </a:ext>
                </a:extLst>
              </a:tr>
              <a:tr h="365760">
                <a:tc>
                  <a:txBody>
                    <a:bodyPr/>
                    <a:lstStyle/>
                    <a:p>
                      <a:endParaRPr 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strike="sngStrike" dirty="0">
                          <a:solidFill>
                            <a:srgbClr val="FF0000"/>
                          </a:solidFill>
                        </a:rPr>
                        <a:t>Use red font and strike to indicate changes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solidFill>
                            <a:srgbClr val="0070C0"/>
                          </a:solidFill>
                        </a:rPr>
                        <a:t>Use blue font to indicate changes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73357024"/>
                  </a:ext>
                </a:extLst>
              </a:tr>
              <a:tr h="365760">
                <a:tc>
                  <a:txBody>
                    <a:bodyPr/>
                    <a:lstStyle/>
                    <a:p>
                      <a:r>
                        <a:rPr lang="en-US" sz="1600" b="1" dirty="0"/>
                        <a:t>Course number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35362922"/>
                  </a:ext>
                </a:extLst>
              </a:tr>
              <a:tr h="365760">
                <a:tc>
                  <a:txBody>
                    <a:bodyPr/>
                    <a:lstStyle/>
                    <a:p>
                      <a:r>
                        <a:rPr lang="en-US" sz="1600" b="1" dirty="0"/>
                        <a:t>Course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6815227"/>
                  </a:ext>
                </a:extLst>
              </a:tr>
              <a:tr h="2055363">
                <a:tc>
                  <a:txBody>
                    <a:bodyPr/>
                    <a:lstStyle/>
                    <a:p>
                      <a:r>
                        <a:rPr lang="en-US" sz="1600" b="1" dirty="0"/>
                        <a:t>Catalog description (75 word max)</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85530609"/>
                  </a:ext>
                </a:extLst>
              </a:tr>
              <a:tr h="365760">
                <a:tc>
                  <a:txBody>
                    <a:bodyPr/>
                    <a:lstStyle/>
                    <a:p>
                      <a:r>
                        <a:rPr lang="en-US" sz="1600" b="1" dirty="0"/>
                        <a:t>Pre-requisite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34078906"/>
                  </a:ext>
                </a:extLst>
              </a:tr>
              <a:tr h="365760">
                <a:tc>
                  <a:txBody>
                    <a:bodyPr/>
                    <a:lstStyle/>
                    <a:p>
                      <a:r>
                        <a:rPr lang="en-US" sz="1600" b="1" dirty="0"/>
                        <a:t>Cross-listing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1671386"/>
                  </a:ext>
                </a:extLst>
              </a:tr>
              <a:tr h="365760">
                <a:tc>
                  <a:txBody>
                    <a:bodyPr/>
                    <a:lstStyle/>
                    <a:p>
                      <a:r>
                        <a:rPr lang="en-US" sz="1600" b="1" dirty="0"/>
                        <a:t>Term offered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03423287"/>
                  </a:ext>
                </a:extLst>
              </a:tr>
              <a:tr h="365760">
                <a:tc>
                  <a:txBody>
                    <a:bodyPr/>
                    <a:lstStyle/>
                    <a:p>
                      <a:r>
                        <a:rPr lang="en-US" sz="1600" b="1" dirty="0"/>
                        <a:t>Credit hours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443206"/>
                  </a:ext>
                </a:extLst>
              </a:tr>
            </a:tbl>
          </a:graphicData>
        </a:graphic>
      </p:graphicFrame>
      <p:sp>
        <p:nvSpPr>
          <p:cNvPr id="3" name="Rectangle 2">
            <a:extLst>
              <a:ext uri="{FF2B5EF4-FFF2-40B4-BE49-F238E27FC236}">
                <a16:creationId xmlns:a16="http://schemas.microsoft.com/office/drawing/2014/main" id="{EE41AC68-8830-DD48-9C7B-B1D03AB0D9BF}"/>
              </a:ext>
            </a:extLst>
          </p:cNvPr>
          <p:cNvSpPr/>
          <p:nvPr/>
        </p:nvSpPr>
        <p:spPr>
          <a:xfrm>
            <a:off x="0" y="0"/>
            <a:ext cx="9144000" cy="462013"/>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SCHOOL OF HASS: COURSE CHANGE</a:t>
            </a:r>
          </a:p>
        </p:txBody>
      </p:sp>
    </p:spTree>
    <p:extLst>
      <p:ext uri="{BB962C8B-B14F-4D97-AF65-F5344CB8AC3E}">
        <p14:creationId xmlns:p14="http://schemas.microsoft.com/office/powerpoint/2010/main" val="40234475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283</TotalTime>
  <Words>177</Words>
  <Application>Microsoft Macintosh PowerPoint</Application>
  <PresentationFormat>On-screen Show (4:3)</PresentationFormat>
  <Paragraphs>21</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Fajen, Brett</dc:creator>
  <cp:lastModifiedBy>Fajen, Brett</cp:lastModifiedBy>
  <cp:revision>54</cp:revision>
  <dcterms:created xsi:type="dcterms:W3CDTF">2021-06-14T14:27:31Z</dcterms:created>
  <dcterms:modified xsi:type="dcterms:W3CDTF">2021-10-31T17:21:40Z</dcterms:modified>
</cp:coreProperties>
</file>