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7" r:id="rId2"/>
    <p:sldId id="272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07"/>
    <p:restoredTop sz="86939"/>
  </p:normalViewPr>
  <p:slideViewPr>
    <p:cSldViewPr snapToGrid="0" snapToObjects="1">
      <p:cViewPr varScale="1">
        <p:scale>
          <a:sx n="106" d="100"/>
          <a:sy n="106" d="100"/>
        </p:scale>
        <p:origin x="20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35B852-0A30-BC4D-AFFC-22B81E898FB6}" type="datetimeFigureOut">
              <a:rPr lang="en-US" smtClean="0"/>
              <a:t>10/31/21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604130-086E-5442-A3F9-9ADCD25EA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693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604130-086E-5442-A3F9-9ADCD25EA3F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162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F6E9E-C68B-EF42-82F5-B5D07CC741B5}" type="datetimeFigureOut">
              <a:rPr lang="en-US" smtClean="0"/>
              <a:t>10/31/21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F1F9-E72E-E749-8D75-1B921588C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125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F6E9E-C68B-EF42-82F5-B5D07CC741B5}" type="datetimeFigureOut">
              <a:rPr lang="en-US" smtClean="0"/>
              <a:t>10/31/21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F1F9-E72E-E749-8D75-1B921588C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189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F6E9E-C68B-EF42-82F5-B5D07CC741B5}" type="datetimeFigureOut">
              <a:rPr lang="en-US" smtClean="0"/>
              <a:t>10/31/21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F1F9-E72E-E749-8D75-1B921588C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020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11" y="6491104"/>
            <a:ext cx="2057400" cy="365125"/>
          </a:xfrm>
        </p:spPr>
        <p:txBody>
          <a:bodyPr/>
          <a:lstStyle/>
          <a:p>
            <a:fld id="{205F6E9E-C68B-EF42-82F5-B5D07CC741B5}" type="datetimeFigureOut">
              <a:rPr lang="en-US" smtClean="0"/>
              <a:t>10/31/21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91104"/>
            <a:ext cx="30861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73966" y="6491104"/>
            <a:ext cx="2057400" cy="365125"/>
          </a:xfrm>
        </p:spPr>
        <p:txBody>
          <a:bodyPr/>
          <a:lstStyle/>
          <a:p>
            <a:fld id="{DD9EF1F9-E72E-E749-8D75-1B921588C7E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95E6D0B-9219-2248-AE79-F4C40E355F0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20663" y="779463"/>
            <a:ext cx="8682037" cy="554355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07768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F6E9E-C68B-EF42-82F5-B5D07CC741B5}" type="datetimeFigureOut">
              <a:rPr lang="en-US" smtClean="0"/>
              <a:t>10/31/21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F1F9-E72E-E749-8D75-1B921588C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558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F6E9E-C68B-EF42-82F5-B5D07CC741B5}" type="datetimeFigureOut">
              <a:rPr lang="en-US" smtClean="0"/>
              <a:t>10/31/21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F1F9-E72E-E749-8D75-1B921588C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963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F6E9E-C68B-EF42-82F5-B5D07CC741B5}" type="datetimeFigureOut">
              <a:rPr lang="en-US" smtClean="0"/>
              <a:t>10/31/21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F1F9-E72E-E749-8D75-1B921588C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923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F6E9E-C68B-EF42-82F5-B5D07CC741B5}" type="datetimeFigureOut">
              <a:rPr lang="en-US" smtClean="0"/>
              <a:t>10/31/21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F1F9-E72E-E749-8D75-1B921588C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624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F6E9E-C68B-EF42-82F5-B5D07CC741B5}" type="datetimeFigureOut">
              <a:rPr lang="en-US" smtClean="0"/>
              <a:t>10/31/21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F1F9-E72E-E749-8D75-1B921588C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627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F6E9E-C68B-EF42-82F5-B5D07CC741B5}" type="datetimeFigureOut">
              <a:rPr lang="en-US" smtClean="0"/>
              <a:t>10/31/21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F1F9-E72E-E749-8D75-1B921588C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807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F6E9E-C68B-EF42-82F5-B5D07CC741B5}" type="datetimeFigureOut">
              <a:rPr lang="en-US" smtClean="0"/>
              <a:t>10/31/21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F1F9-E72E-E749-8D75-1B921588C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375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F6E9E-C68B-EF42-82F5-B5D07CC741B5}" type="datetimeFigureOut">
              <a:rPr lang="en-US" smtClean="0"/>
              <a:t>10/31/21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EF1F9-E72E-E749-8D75-1B921588C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252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76BC292-4284-B74F-90E2-891C29F33CE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20663" y="574919"/>
            <a:ext cx="8682037" cy="6186828"/>
          </a:xfrm>
        </p:spPr>
        <p:txBody>
          <a:bodyPr/>
          <a:lstStyle/>
          <a:p>
            <a:pPr algn="ctr"/>
            <a:r>
              <a:rPr lang="en-US" b="1" dirty="0"/>
              <a:t>INSTRUCTIONS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Complete the table on the next slide.</a:t>
            </a: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Please do not change fonts or formatting.  If you copy-and-paste text from another document, please match formatting when you paste.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Adjust font size as needed to ensure that all text fits within the table.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Delete this slide before submitting to the HASS Curriculum Committee.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Please proofread slides before submitting.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Slides should be combined into a single </a:t>
            </a:r>
            <a:r>
              <a:rPr lang="en-US" sz="2400" dirty="0" err="1"/>
              <a:t>Powerpoint</a:t>
            </a:r>
            <a:r>
              <a:rPr lang="en-US" sz="2400" dirty="0"/>
              <a:t> file and uploaded to the HCC Box folder by the department representative on the HASS Curriculum Committee. 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05E8C5E-D945-EE4D-A36D-07A4B071529A}"/>
              </a:ext>
            </a:extLst>
          </p:cNvPr>
          <p:cNvSpPr/>
          <p:nvPr/>
        </p:nvSpPr>
        <p:spPr>
          <a:xfrm>
            <a:off x="0" y="0"/>
            <a:ext cx="9144000" cy="462013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SCHOOL OF HASS: COURSE DELETION</a:t>
            </a:r>
          </a:p>
        </p:txBody>
      </p:sp>
    </p:spTree>
    <p:extLst>
      <p:ext uri="{BB962C8B-B14F-4D97-AF65-F5344CB8AC3E}">
        <p14:creationId xmlns:p14="http://schemas.microsoft.com/office/powerpoint/2010/main" val="1870511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BD76D2B2-836B-374F-A03C-E5F202575E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1230154"/>
              </p:ext>
            </p:extLst>
          </p:nvPr>
        </p:nvGraphicFramePr>
        <p:xfrm>
          <a:off x="164431" y="1239917"/>
          <a:ext cx="8774086" cy="48422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0414">
                  <a:extLst>
                    <a:ext uri="{9D8B030D-6E8A-4147-A177-3AD203B41FA5}">
                      <a16:colId xmlns:a16="http://schemas.microsoft.com/office/drawing/2014/main" val="2246543636"/>
                    </a:ext>
                  </a:extLst>
                </a:gridCol>
                <a:gridCol w="6133672">
                  <a:extLst>
                    <a:ext uri="{9D8B030D-6E8A-4147-A177-3AD203B41FA5}">
                      <a16:colId xmlns:a16="http://schemas.microsoft.com/office/drawing/2014/main" val="2064299252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Course number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536292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600" b="1" dirty="0"/>
                        <a:t>Course title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815227"/>
                  </a:ext>
                </a:extLst>
              </a:tr>
              <a:tr h="2055363">
                <a:tc>
                  <a:txBody>
                    <a:bodyPr/>
                    <a:lstStyle/>
                    <a:p>
                      <a:r>
                        <a:rPr lang="en-US" sz="1600" b="1" dirty="0"/>
                        <a:t>Rationale for course deletion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5530609"/>
                  </a:ext>
                </a:extLst>
              </a:tr>
              <a:tr h="2055363">
                <a:tc>
                  <a:txBody>
                    <a:bodyPr/>
                    <a:lstStyle/>
                    <a:p>
                      <a:r>
                        <a:rPr lang="en-US" sz="1600" b="1" dirty="0"/>
                        <a:t>Impact of course deletion on curriculum (including major, minors, and pathways)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8336312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007AEEB9-8567-4940-9DC5-96CD31FE0093}"/>
              </a:ext>
            </a:extLst>
          </p:cNvPr>
          <p:cNvSpPr/>
          <p:nvPr/>
        </p:nvSpPr>
        <p:spPr>
          <a:xfrm>
            <a:off x="0" y="0"/>
            <a:ext cx="9144000" cy="462013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SCHOOL OF HASS: COURSE DELETION</a:t>
            </a:r>
          </a:p>
        </p:txBody>
      </p:sp>
    </p:spTree>
    <p:extLst>
      <p:ext uri="{BB962C8B-B14F-4D97-AF65-F5344CB8AC3E}">
        <p14:creationId xmlns:p14="http://schemas.microsoft.com/office/powerpoint/2010/main" val="40234475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295</TotalTime>
  <Words>126</Words>
  <Application>Microsoft Macintosh PowerPoint</Application>
  <PresentationFormat>On-screen Show (4:3)</PresentationFormat>
  <Paragraphs>14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Fajen, Brett</dc:creator>
  <cp:lastModifiedBy>Fajen, Brett</cp:lastModifiedBy>
  <cp:revision>61</cp:revision>
  <dcterms:created xsi:type="dcterms:W3CDTF">2021-06-14T14:27:31Z</dcterms:created>
  <dcterms:modified xsi:type="dcterms:W3CDTF">2021-10-31T17:22:01Z</dcterms:modified>
</cp:coreProperties>
</file>