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3" r:id="rId2"/>
    <p:sldId id="259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/>
    <p:restoredTop sz="86939"/>
  </p:normalViewPr>
  <p:slideViewPr>
    <p:cSldViewPr snapToGrid="0" snapToObjects="1">
      <p:cViewPr varScale="1">
        <p:scale>
          <a:sx n="106" d="100"/>
          <a:sy n="106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5B852-0A30-BC4D-AFFC-22B81E898FB6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4130-086E-5442-A3F9-9ADCD25E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Catalog entry for some minor programs includes categories other than “Required courses” and “Remaining credits”.  These labels can be modified as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4130-086E-5442-A3F9-9ADCD25EA3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6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8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1" y="6491104"/>
            <a:ext cx="2057400" cy="365125"/>
          </a:xfrm>
        </p:spPr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1104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3966" y="6491104"/>
            <a:ext cx="2057400" cy="365125"/>
          </a:xfrm>
        </p:spPr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5E6D0B-9219-2248-AE79-F4C40E355F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0663" y="779463"/>
            <a:ext cx="8682037" cy="55435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76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6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2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6E9E-C68B-EF42-82F5-B5D07CC741B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6BC292-4284-B74F-90E2-891C29F33C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0663" y="574919"/>
            <a:ext cx="8682037" cy="6186828"/>
          </a:xfrm>
        </p:spPr>
        <p:txBody>
          <a:bodyPr/>
          <a:lstStyle/>
          <a:p>
            <a:pPr algn="ctr"/>
            <a:r>
              <a:rPr lang="en-US" b="1" dirty="0"/>
              <a:t>INSTRUCTIONS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Replace bracketed text with course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do not change fonts or formatting.  If you copy-and-paste text from another document, please match formatting when you paste.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Delete this slide before submitting to the HASS Curriculum Committee.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proofread slides before submitting.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Slides should be combined into a single </a:t>
            </a:r>
            <a:r>
              <a:rPr lang="en-US" sz="2400" dirty="0" err="1"/>
              <a:t>Powerpoint</a:t>
            </a:r>
            <a:r>
              <a:rPr lang="en-US" sz="2400" dirty="0"/>
              <a:t> file and uploaded to the HCC Box folder by the department representative on the HASS Curriculum Committee.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6B6DA0-CE1E-0B44-9878-11E4C028CDA7}"/>
              </a:ext>
            </a:extLst>
          </p:cNvPr>
          <p:cNvSpPr/>
          <p:nvPr/>
        </p:nvSpPr>
        <p:spPr>
          <a:xfrm>
            <a:off x="0" y="0"/>
            <a:ext cx="9144000" cy="4620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SCHOOL OF HASS: NEW MINOR TEMPLATE</a:t>
            </a:r>
          </a:p>
        </p:txBody>
      </p:sp>
    </p:spTree>
    <p:extLst>
      <p:ext uri="{BB962C8B-B14F-4D97-AF65-F5344CB8AC3E}">
        <p14:creationId xmlns:p14="http://schemas.microsoft.com/office/powerpoint/2010/main" val="232592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4889F8-2048-D942-9E25-D1ECE61B1B06}"/>
              </a:ext>
            </a:extLst>
          </p:cNvPr>
          <p:cNvSpPr/>
          <p:nvPr/>
        </p:nvSpPr>
        <p:spPr>
          <a:xfrm>
            <a:off x="0" y="0"/>
            <a:ext cx="9144000" cy="4620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SCHOOL OF HASS: NEW MINOR TEMPLATE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F2B894A3-2488-A84E-B213-A72D8088B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69474"/>
              </p:ext>
            </p:extLst>
          </p:nvPr>
        </p:nvGraphicFramePr>
        <p:xfrm>
          <a:off x="239948" y="725790"/>
          <a:ext cx="8553856" cy="215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439">
                  <a:extLst>
                    <a:ext uri="{9D8B030D-6E8A-4147-A177-3AD203B41FA5}">
                      <a16:colId xmlns:a16="http://schemas.microsoft.com/office/drawing/2014/main" val="2079364239"/>
                    </a:ext>
                  </a:extLst>
                </a:gridCol>
                <a:gridCol w="5914417">
                  <a:extLst>
                    <a:ext uri="{9D8B030D-6E8A-4147-A177-3AD203B41FA5}">
                      <a16:colId xmlns:a16="http://schemas.microsoft.com/office/drawing/2014/main" val="40324108"/>
                    </a:ext>
                  </a:extLst>
                </a:gridCol>
              </a:tblGrid>
              <a:tr h="717608">
                <a:tc gridSpan="2"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RATIONALE FOR MINOR ADDITION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622038"/>
                  </a:ext>
                </a:extLst>
              </a:tr>
              <a:tr h="7176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Rationale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&lt;Explain why the minor is needed&gt;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131614"/>
                  </a:ext>
                </a:extLst>
              </a:tr>
              <a:tr h="7176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Resource implications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&lt;Are the faculty and facility resources needed for this program already in place?&gt;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478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5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D76D2B2-836B-374F-A03C-E5F202575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92053"/>
              </p:ext>
            </p:extLst>
          </p:nvPr>
        </p:nvGraphicFramePr>
        <p:xfrm>
          <a:off x="194910" y="968676"/>
          <a:ext cx="8600173" cy="313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096">
                  <a:extLst>
                    <a:ext uri="{9D8B030D-6E8A-4147-A177-3AD203B41FA5}">
                      <a16:colId xmlns:a16="http://schemas.microsoft.com/office/drawing/2014/main" val="2056395204"/>
                    </a:ext>
                  </a:extLst>
                </a:gridCol>
                <a:gridCol w="4657052">
                  <a:extLst>
                    <a:ext uri="{9D8B030D-6E8A-4147-A177-3AD203B41FA5}">
                      <a16:colId xmlns:a16="http://schemas.microsoft.com/office/drawing/2014/main" val="2064299252"/>
                    </a:ext>
                  </a:extLst>
                </a:gridCol>
                <a:gridCol w="1770025">
                  <a:extLst>
                    <a:ext uri="{9D8B030D-6E8A-4147-A177-3AD203B41FA5}">
                      <a16:colId xmlns:a16="http://schemas.microsoft.com/office/drawing/2014/main" val="1034998749"/>
                    </a:ext>
                  </a:extLst>
                </a:gridCol>
              </a:tblGrid>
              <a:tr h="3966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&lt;Insert minor title&gt;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44871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522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Course number and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# credits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44449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Required courses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53060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600" b="1" dirty="0"/>
                        <a:t>Remaining credits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0789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95993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E41AC68-8830-DD48-9C7B-B1D03AB0D9BF}"/>
              </a:ext>
            </a:extLst>
          </p:cNvPr>
          <p:cNvSpPr/>
          <p:nvPr/>
        </p:nvSpPr>
        <p:spPr>
          <a:xfrm>
            <a:off x="0" y="0"/>
            <a:ext cx="9144000" cy="4620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SCHOOL OF HASS: NEW MINOR TEMPLATE</a:t>
            </a:r>
          </a:p>
        </p:txBody>
      </p:sp>
    </p:spTree>
    <p:extLst>
      <p:ext uri="{BB962C8B-B14F-4D97-AF65-F5344CB8AC3E}">
        <p14:creationId xmlns:p14="http://schemas.microsoft.com/office/powerpoint/2010/main" val="219037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173</Words>
  <Application>Microsoft Macintosh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Fajen, Brett</dc:creator>
  <cp:lastModifiedBy>Fajen, Brett</cp:lastModifiedBy>
  <cp:revision>74</cp:revision>
  <dcterms:created xsi:type="dcterms:W3CDTF">2021-06-14T14:27:31Z</dcterms:created>
  <dcterms:modified xsi:type="dcterms:W3CDTF">2021-12-08T15:09:52Z</dcterms:modified>
</cp:coreProperties>
</file>